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69" r:id="rId10"/>
    <p:sldId id="272" r:id="rId11"/>
    <p:sldId id="270" r:id="rId12"/>
    <p:sldId id="271" r:id="rId13"/>
    <p:sldId id="264" r:id="rId14"/>
    <p:sldId id="273" r:id="rId15"/>
    <p:sldId id="274" r:id="rId16"/>
    <p:sldId id="265" r:id="rId17"/>
    <p:sldId id="266" r:id="rId18"/>
    <p:sldId id="267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1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6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C402-DAED-4689-9437-EE747876BB38}" type="datetimeFigureOut">
              <a:rPr lang="en-US" smtClean="0"/>
              <a:t>20-Oct-15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AC15-7C96-48BB-BAAF-D1EE90CC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bed.com/en/development/software/mbed-o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bed.com/en/development/hardware/boards/" TargetMode="External"/><Relationship Id="rId2" Type="http://schemas.openxmlformats.org/officeDocument/2006/relationships/hyperlink" Target="http://nl.farnell.com/freescale-semiconductor/frdm-k64f/dev-board-mk64fn1m0vll12-ethernet/dp/2406741?ost=frdm-k64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mbed.com/en/development/hardware/boards/freescale/frdm_k64f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martine.github.io/ninja/" TargetMode="External"/><Relationship Id="rId3" Type="http://schemas.openxmlformats.org/officeDocument/2006/relationships/hyperlink" Target="https://en.wikipedia.org/wiki/KNX_(standard)" TargetMode="External"/><Relationship Id="rId7" Type="http://schemas.openxmlformats.org/officeDocument/2006/relationships/hyperlink" Target="http://yottadocs.mbed.com/reference/commands.html" TargetMode="External"/><Relationship Id="rId12" Type="http://schemas.openxmlformats.org/officeDocument/2006/relationships/hyperlink" Target="https://developer.mbed.org/platforms/FRDM-K64F/" TargetMode="External"/><Relationship Id="rId2" Type="http://schemas.openxmlformats.org/officeDocument/2006/relationships/hyperlink" Target="https://en.wikipedia.org/wiki/Digital_Addressable_Lighting_Interf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bed.com/en/sitemap/" TargetMode="External"/><Relationship Id="rId11" Type="http://schemas.openxmlformats.org/officeDocument/2006/relationships/hyperlink" Target="https://www.mbed.com/en/development/hardware/boards/freescale/frdm_k64f/" TargetMode="External"/><Relationship Id="rId5" Type="http://schemas.openxmlformats.org/officeDocument/2006/relationships/hyperlink" Target="https://www.mbed.com/en/" TargetMode="External"/><Relationship Id="rId10" Type="http://schemas.openxmlformats.org/officeDocument/2006/relationships/hyperlink" Target="https://github.com/ARMmbed" TargetMode="External"/><Relationship Id="rId4" Type="http://schemas.openxmlformats.org/officeDocument/2006/relationships/hyperlink" Target="http://download.p4c.philips.com/l4bt/4/435288/powerbalance_poe_435288_ffs_aen.pdf" TargetMode="External"/><Relationship Id="rId9" Type="http://schemas.openxmlformats.org/officeDocument/2006/relationships/hyperlink" Target="http://coap.technolog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Internet_der_dingen" TargetMode="External"/><Relationship Id="rId2" Type="http://schemas.openxmlformats.org/officeDocument/2006/relationships/hyperlink" Target="https://nl.wikipedia.org/wiki/Internet_der_dingen#cite_note-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penais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bed.com/en/sitemap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504"/>
            <a:ext cx="9144000" cy="31807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EMSE 20 </a:t>
            </a:r>
            <a:r>
              <a:rPr lang="en-US" dirty="0" err="1" smtClean="0"/>
              <a:t>oktober</a:t>
            </a:r>
            <a:r>
              <a:rPr lang="en-US" dirty="0" smtClean="0"/>
              <a:t> 2015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Verlichting</a:t>
            </a:r>
            <a:r>
              <a:rPr lang="en-US" dirty="0" smtClean="0"/>
              <a:t>, het Internet of Things </a:t>
            </a:r>
            <a:r>
              <a:rPr lang="en-US" dirty="0" err="1" smtClean="0"/>
              <a:t>en</a:t>
            </a:r>
            <a:r>
              <a:rPr lang="en-US" dirty="0" smtClean="0"/>
              <a:t> ARM </a:t>
            </a:r>
            <a:r>
              <a:rPr lang="en-US" dirty="0" err="1" smtClean="0"/>
              <a:t>mbed</a:t>
            </a:r>
            <a:r>
              <a:rPr lang="en-US" dirty="0" smtClean="0"/>
              <a:t> 3.0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18176"/>
            <a:ext cx="9144000" cy="1100328"/>
          </a:xfrm>
        </p:spPr>
        <p:txBody>
          <a:bodyPr/>
          <a:lstStyle/>
          <a:p>
            <a:r>
              <a:rPr lang="nl-NL" dirty="0" smtClean="0"/>
              <a:t>Klaas de Waal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5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mbed OS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Connectivity:</a:t>
            </a:r>
          </a:p>
          <a:p>
            <a:pPr lvl="1"/>
            <a:r>
              <a:rPr lang="nl-NL" dirty="0" smtClean="0"/>
              <a:t>Ethernet</a:t>
            </a:r>
          </a:p>
          <a:p>
            <a:pPr lvl="2"/>
            <a:r>
              <a:rPr lang="nl-NL" dirty="0" smtClean="0"/>
              <a:t>Maar nu alleen nog IPv4</a:t>
            </a:r>
          </a:p>
          <a:p>
            <a:pPr lvl="1"/>
            <a:r>
              <a:rPr lang="nl-NL" dirty="0" smtClean="0"/>
              <a:t>WiFi</a:t>
            </a:r>
          </a:p>
          <a:p>
            <a:pPr lvl="2"/>
            <a:r>
              <a:rPr lang="nl-NL" dirty="0" smtClean="0"/>
              <a:t>Ook nog alleen IPv4</a:t>
            </a:r>
          </a:p>
          <a:p>
            <a:pPr lvl="1"/>
            <a:r>
              <a:rPr lang="nl-NL" dirty="0" smtClean="0"/>
              <a:t>IPv6 en 6LoWPAN</a:t>
            </a:r>
          </a:p>
          <a:p>
            <a:pPr lvl="2"/>
            <a:r>
              <a:rPr lang="nl-NL" dirty="0" smtClean="0"/>
              <a:t>Voor 802.15.4 wireless networks</a:t>
            </a:r>
          </a:p>
          <a:p>
            <a:pPr lvl="1"/>
            <a:r>
              <a:rPr lang="nl-NL" dirty="0" smtClean="0"/>
              <a:t>Thread</a:t>
            </a:r>
          </a:p>
          <a:p>
            <a:pPr lvl="2"/>
            <a:endParaRPr lang="nl-NL" dirty="0" smtClean="0"/>
          </a:p>
          <a:p>
            <a:pPr lvl="1"/>
            <a:r>
              <a:rPr lang="nl-NL" dirty="0" smtClean="0"/>
              <a:t>Bluetooth Low Energy (BLE)</a:t>
            </a:r>
          </a:p>
          <a:p>
            <a:pPr lvl="1"/>
            <a:endParaRPr lang="nl-NL" dirty="0" smtClean="0">
              <a:hlinkClick r:id="rId2"/>
            </a:endParaRPr>
          </a:p>
          <a:p>
            <a:pPr lvl="1"/>
            <a:r>
              <a:rPr lang="nl-NL" dirty="0" smtClean="0">
                <a:hlinkClick r:id="rId2"/>
              </a:rPr>
              <a:t>https://www.mbed.com/en/development/software/mbed-os/</a:t>
            </a:r>
            <a:endParaRPr lang="nl-NL" dirty="0" smtClean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2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mbed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is de software die nodig is om netwerkapplicaties te maken</a:t>
            </a:r>
          </a:p>
          <a:p>
            <a:pPr lvl="1"/>
            <a:r>
              <a:rPr lang="nl-NL" dirty="0" smtClean="0"/>
              <a:t>COAP</a:t>
            </a:r>
          </a:p>
          <a:p>
            <a:pPr lvl="2"/>
            <a:r>
              <a:rPr lang="nl-NL" dirty="0" smtClean="0"/>
              <a:t>Constrained Application Protocol</a:t>
            </a:r>
          </a:p>
          <a:p>
            <a:pPr lvl="2"/>
            <a:r>
              <a:rPr lang="nl-NL" dirty="0" smtClean="0"/>
              <a:t>Dat is een soort van HTML maar dan binair, voor minimale footprint</a:t>
            </a:r>
          </a:p>
          <a:p>
            <a:pPr lvl="2"/>
            <a:r>
              <a:rPr lang="nl-NL" dirty="0" smtClean="0"/>
              <a:t>Ondersteunt REST (GET SET PUT net als met HTML)</a:t>
            </a:r>
          </a:p>
          <a:p>
            <a:pPr lvl="1"/>
            <a:r>
              <a:rPr lang="nl-NL" dirty="0" smtClean="0"/>
              <a:t>TLS</a:t>
            </a:r>
          </a:p>
          <a:p>
            <a:pPr lvl="2"/>
            <a:r>
              <a:rPr lang="nl-NL" dirty="0" smtClean="0"/>
              <a:t>Transport Level Security</a:t>
            </a:r>
          </a:p>
          <a:p>
            <a:pPr lvl="2"/>
            <a:r>
              <a:rPr lang="nl-NL" dirty="0" smtClean="0"/>
              <a:t>Voor het beveiligen van de berichten</a:t>
            </a:r>
          </a:p>
          <a:p>
            <a:pPr lvl="1"/>
            <a:r>
              <a:rPr lang="nl-NL" dirty="0" smtClean="0"/>
              <a:t>LWM2M</a:t>
            </a:r>
          </a:p>
          <a:p>
            <a:pPr lvl="2"/>
            <a:r>
              <a:rPr lang="nl-NL" dirty="0" smtClean="0"/>
              <a:t>Lightweight Machine to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Yotta</a:t>
            </a:r>
          </a:p>
          <a:p>
            <a:pPr lvl="1"/>
            <a:r>
              <a:rPr lang="nl-NL" dirty="0" smtClean="0"/>
              <a:t>Commandline applicatie, bijvoorbeeld “yotta build” </a:t>
            </a:r>
          </a:p>
          <a:p>
            <a:pPr lvl="1"/>
            <a:r>
              <a:rPr lang="nl-NL" dirty="0" smtClean="0"/>
              <a:t>Maakt de script files voor het ninja tool</a:t>
            </a:r>
          </a:p>
          <a:p>
            <a:pPr lvl="1"/>
            <a:r>
              <a:rPr lang="nl-NL" dirty="0" smtClean="0"/>
              <a:t>Kan alle benodigde software componenten uit een git repository downloaden</a:t>
            </a:r>
          </a:p>
          <a:p>
            <a:r>
              <a:rPr lang="nl-NL" dirty="0" smtClean="0"/>
              <a:t>Ninja</a:t>
            </a:r>
          </a:p>
          <a:p>
            <a:pPr lvl="1"/>
            <a:r>
              <a:rPr lang="nl-NL" dirty="0" smtClean="0"/>
              <a:t>Leest script files en start compilaties met Cmake</a:t>
            </a:r>
          </a:p>
          <a:p>
            <a:r>
              <a:rPr lang="nl-NL" dirty="0" smtClean="0"/>
              <a:t>Cmake</a:t>
            </a:r>
          </a:p>
          <a:p>
            <a:pPr lvl="1"/>
            <a:r>
              <a:rPr lang="nl-NL" dirty="0" smtClean="0"/>
              <a:t>Start compilaties, bijvoorbeeld met gcc</a:t>
            </a:r>
          </a:p>
          <a:p>
            <a:pPr lvl="1"/>
            <a:endParaRPr lang="nl-NL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7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Freescale FRDM-K64F bord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2167"/>
          </a:xfrm>
        </p:spPr>
        <p:txBody>
          <a:bodyPr>
            <a:normAutofit/>
          </a:bodyPr>
          <a:lstStyle/>
          <a:p>
            <a:r>
              <a:rPr lang="nl-NL" dirty="0" smtClean="0"/>
              <a:t>Dit is het enige bord wat op dit </a:t>
            </a:r>
            <a:r>
              <a:rPr lang="nl-NL" dirty="0" smtClean="0"/>
              <a:t>moment</a:t>
            </a:r>
            <a:br>
              <a:rPr lang="nl-NL" dirty="0" smtClean="0"/>
            </a:br>
            <a:r>
              <a:rPr lang="nl-NL" dirty="0" smtClean="0"/>
              <a:t>wordt ondersteunt door ARM mbed</a:t>
            </a:r>
            <a:endParaRPr lang="nl-NL" dirty="0" smtClean="0"/>
          </a:p>
          <a:p>
            <a:r>
              <a:rPr lang="nl-NL" dirty="0" smtClean="0"/>
              <a:t>K64F processor:</a:t>
            </a:r>
          </a:p>
          <a:p>
            <a:pPr lvl="1"/>
            <a:r>
              <a:rPr lang="nl-NL" dirty="0" smtClean="0"/>
              <a:t>Cortex M4</a:t>
            </a:r>
          </a:p>
          <a:p>
            <a:pPr lvl="1"/>
            <a:r>
              <a:rPr lang="nl-NL" dirty="0" smtClean="0"/>
              <a:t>120MHz</a:t>
            </a:r>
          </a:p>
          <a:p>
            <a:pPr lvl="1"/>
            <a:r>
              <a:rPr lang="nl-NL" dirty="0" smtClean="0"/>
              <a:t>1Mb flash</a:t>
            </a:r>
          </a:p>
          <a:p>
            <a:pPr lvl="1"/>
            <a:r>
              <a:rPr lang="nl-NL" dirty="0" smtClean="0"/>
              <a:t>192kb RAM</a:t>
            </a:r>
          </a:p>
          <a:p>
            <a:r>
              <a:rPr lang="nl-NL" dirty="0" smtClean="0"/>
              <a:t>Extra </a:t>
            </a:r>
            <a:r>
              <a:rPr lang="nl-NL" dirty="0" smtClean="0"/>
              <a:t>K20 processor:</a:t>
            </a:r>
          </a:p>
          <a:p>
            <a:pPr lvl="1"/>
            <a:r>
              <a:rPr lang="nl-NL" dirty="0" smtClean="0"/>
              <a:t>Voor debuggen OpenOCD/JTAG</a:t>
            </a:r>
          </a:p>
          <a:p>
            <a:pPr lvl="1"/>
            <a:r>
              <a:rPr lang="nl-NL" dirty="0" smtClean="0"/>
              <a:t>Voor flashen met USB mass-storage interface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0"/>
            <a:ext cx="38957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8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Freescale FRDM-K64F bord (2)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1532295"/>
            <a:ext cx="8401812" cy="5325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5" y="0"/>
            <a:ext cx="38957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Freescale FRDM-K64F bord </a:t>
            </a:r>
            <a:r>
              <a:rPr lang="nl-NL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2167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Te koop bij Farnell</a:t>
            </a:r>
          </a:p>
          <a:p>
            <a:r>
              <a:rPr lang="nl-NL" dirty="0" smtClean="0"/>
              <a:t>Artikel</a:t>
            </a:r>
            <a:r>
              <a:rPr lang="nl-NL" dirty="0" smtClean="0"/>
              <a:t>nr </a:t>
            </a:r>
            <a:r>
              <a:rPr lang="en-US" dirty="0" smtClean="0"/>
              <a:t>2406741</a:t>
            </a:r>
          </a:p>
          <a:p>
            <a:r>
              <a:rPr lang="nl-NL" dirty="0" smtClean="0"/>
              <a:t>Voor </a:t>
            </a:r>
            <a:r>
              <a:rPr lang="en-US" dirty="0"/>
              <a:t>€ </a:t>
            </a:r>
            <a:r>
              <a:rPr lang="en-US" dirty="0" smtClean="0"/>
              <a:t>29,83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2200" dirty="0">
                <a:hlinkClick r:id="rId2"/>
              </a:rPr>
              <a:t>http://</a:t>
            </a:r>
            <a:r>
              <a:rPr lang="nl-NL" sz="2200" dirty="0" smtClean="0">
                <a:hlinkClick r:id="rId2"/>
              </a:rPr>
              <a:t>nl.farnell.com/freescale-semiconductor/frdm-k64f/dev-board-mk64fn1m0vll12-ethernet/dp/2406741?ost=frdm-k64f</a:t>
            </a:r>
            <a:endParaRPr lang="nl-NL" sz="2200" dirty="0" smtClean="0"/>
          </a:p>
          <a:p>
            <a:r>
              <a:rPr lang="nl-NL" sz="2200" dirty="0" smtClean="0">
                <a:hlinkClick r:id="rId3"/>
              </a:rPr>
              <a:t>https</a:t>
            </a:r>
            <a:r>
              <a:rPr lang="nl-NL" sz="2200" dirty="0" smtClean="0">
                <a:hlinkClick r:id="rId3"/>
              </a:rPr>
              <a:t>://www.mbed.com/en/development/hardware/boards/</a:t>
            </a:r>
            <a:endParaRPr lang="nl-NL" sz="2200" dirty="0" smtClean="0"/>
          </a:p>
          <a:p>
            <a:r>
              <a:rPr lang="nl-NL" sz="2200" dirty="0" smtClean="0">
                <a:hlinkClick r:id="rId4"/>
              </a:rPr>
              <a:t>https://www.mbed.com/en/development/hardware/boards/freescale/frdm_k64f/</a:t>
            </a:r>
            <a:endParaRPr lang="nl-NL" sz="22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198" y="1475232"/>
            <a:ext cx="6873786" cy="33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Freescale K64F bord verbonden met Windows PC via USB kabel</a:t>
            </a:r>
          </a:p>
          <a:p>
            <a:r>
              <a:rPr lang="nl-NL" dirty="0" smtClean="0"/>
              <a:t>Compilatie met yotta in een klassieke “dos box” CMD window</a:t>
            </a:r>
          </a:p>
          <a:p>
            <a:pPr lvl="1"/>
            <a:r>
              <a:rPr lang="nl-NL" dirty="0" smtClean="0"/>
              <a:t>Editen kan met bijvoorbeeld NotePad++</a:t>
            </a:r>
          </a:p>
          <a:p>
            <a:r>
              <a:rPr lang="nl-NL" dirty="0" smtClean="0"/>
              <a:t>Debuggen met Eclipse</a:t>
            </a:r>
          </a:p>
          <a:p>
            <a:pPr lvl="1"/>
            <a:r>
              <a:rPr lang="nl-NL" dirty="0" smtClean="0"/>
              <a:t>Edit/compile/link/download/debug in 1 omgeving</a:t>
            </a:r>
          </a:p>
          <a:p>
            <a:r>
              <a:rPr lang="nl-NL" dirty="0" smtClean="0"/>
              <a:t>Debugmogelijkheid:</a:t>
            </a:r>
          </a:p>
          <a:p>
            <a:pPr lvl="1"/>
            <a:r>
              <a:rPr lang="nl-NL" dirty="0" smtClean="0"/>
              <a:t>Met OpenOCD (default)</a:t>
            </a:r>
          </a:p>
          <a:p>
            <a:pPr lvl="2"/>
            <a:r>
              <a:rPr lang="nl-NL" dirty="0" smtClean="0"/>
              <a:t>Werkt langzaam, maar je kan ook nog flashen met USB mass storage</a:t>
            </a:r>
          </a:p>
          <a:p>
            <a:pPr lvl="1"/>
            <a:r>
              <a:rPr lang="nl-NL" dirty="0" smtClean="0"/>
              <a:t>Segger J-Link, met aparte firmware in de K20 processor</a:t>
            </a:r>
          </a:p>
          <a:p>
            <a:pPr lvl="2"/>
            <a:r>
              <a:rPr lang="nl-NL" dirty="0" smtClean="0"/>
              <a:t>Werkt snel, maar geen USB mass-storage</a:t>
            </a:r>
          </a:p>
          <a:p>
            <a:pPr lvl="2"/>
            <a:endParaRPr lang="nl-NL" dirty="0" smtClean="0"/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8158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 -- Windows commandline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0996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3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 -- Eclipse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50" y="1521142"/>
            <a:ext cx="9782471" cy="53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7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Achtergrondinformatie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https://en.wikipedia.org/wiki/Digital_Addressable_Lighting_Interface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https://en.wikipedia.org/wiki/KNX_%28standard%29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http://download.p4c.philips.com/l4bt/4/435288/powerbalance_poe_435288_ffs_aen.pdf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http://www.openais.eu/</a:t>
            </a:r>
          </a:p>
          <a:p>
            <a:r>
              <a:rPr lang="en-US" dirty="0" smtClean="0">
                <a:hlinkClick r:id="rId5"/>
              </a:rPr>
              <a:t>https://www.mbed.com/en/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https://www.mbed.com/en/sitemap/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http://yottadocs.mbed.com/reference/commands.html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https://martine.github.io/ninja/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http://coap.technology/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https://github.com/ARMmbed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https://www.mbed.com/en/development/hardware/boards/freescale/frdm_k64f/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https://developer.mbed.org/platforms/FRDM-K64F/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6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Inhoudsopgave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IoT -- Internet of Things</a:t>
            </a:r>
            <a:endParaRPr lang="en-US" dirty="0" smtClean="0"/>
          </a:p>
          <a:p>
            <a:r>
              <a:rPr lang="nl-NL" dirty="0" smtClean="0"/>
              <a:t>Verlichting -- KNX en DALI</a:t>
            </a:r>
            <a:endParaRPr lang="en-US" dirty="0" smtClean="0"/>
          </a:p>
          <a:p>
            <a:r>
              <a:rPr lang="nl-NL" dirty="0" smtClean="0"/>
              <a:t>OpenAIS</a:t>
            </a:r>
            <a:endParaRPr lang="en-US" dirty="0" smtClean="0"/>
          </a:p>
          <a:p>
            <a:r>
              <a:rPr lang="nl-NL" dirty="0" smtClean="0"/>
              <a:t>ARM mbed</a:t>
            </a:r>
            <a:endParaRPr lang="en-US" dirty="0" smtClean="0"/>
          </a:p>
          <a:p>
            <a:r>
              <a:rPr lang="nl-NL" dirty="0" smtClean="0"/>
              <a:t>ARM mbed software ontwikkeling</a:t>
            </a:r>
          </a:p>
          <a:p>
            <a:r>
              <a:rPr lang="nl-NL" dirty="0" smtClean="0"/>
              <a:t>Freescale K64F bord</a:t>
            </a:r>
          </a:p>
          <a:p>
            <a:r>
              <a:rPr lang="nl-NL" dirty="0" smtClean="0"/>
              <a:t>Demo</a:t>
            </a:r>
          </a:p>
          <a:p>
            <a:pPr lvl="1"/>
            <a:r>
              <a:rPr lang="nl-NL" dirty="0" smtClean="0"/>
              <a:t>Software bouwen met yotta</a:t>
            </a:r>
          </a:p>
          <a:p>
            <a:pPr lvl="1"/>
            <a:r>
              <a:rPr lang="nl-NL" dirty="0" smtClean="0"/>
              <a:t>Eclipse IDE</a:t>
            </a:r>
          </a:p>
          <a:p>
            <a:r>
              <a:rPr lang="nl-NL" dirty="0" smtClean="0"/>
              <a:t>Achtergrondinformatie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4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Internet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hedendaagse definitie van het internet der dingen is: </a:t>
            </a:r>
            <a:r>
              <a:rPr lang="nl-NL" i="1" dirty="0" smtClean="0"/>
              <a:t>Een voorgestelde ontwikkeling van het internet, waarbij alledaagse voorwerpen zijn verbonden met het netwerk en gegevens kunnen uitwisselen.</a:t>
            </a:r>
            <a:r>
              <a:rPr lang="nl-NL" baseline="30000" dirty="0" smtClean="0">
                <a:hlinkClick r:id="rId2"/>
              </a:rPr>
              <a:t>[3]</a:t>
            </a:r>
            <a:endParaRPr lang="nl-NL" baseline="30000" dirty="0" smtClean="0"/>
          </a:p>
          <a:p>
            <a:r>
              <a:rPr lang="en-US" sz="2400" dirty="0" smtClean="0">
                <a:hlinkClick r:id="rId3"/>
              </a:rPr>
              <a:t>https://nl.wikipedia.org/wiki/Internet_der_dingen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307" y="3056382"/>
            <a:ext cx="3849693" cy="38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Verlichting -- KNX en DALI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zijn bestaande systemen om verlichting in gebouwen te besturen.</a:t>
            </a:r>
          </a:p>
          <a:p>
            <a:r>
              <a:rPr lang="nl-NL" dirty="0" smtClean="0"/>
              <a:t>Lampen zijn aangesloten op een netwerk en op de 230V.</a:t>
            </a:r>
          </a:p>
          <a:p>
            <a:r>
              <a:rPr lang="nl-NL" dirty="0" smtClean="0"/>
              <a:t>De lampen worden bestuurd via het netwerk.</a:t>
            </a:r>
          </a:p>
          <a:p>
            <a:r>
              <a:rPr lang="nl-NL" dirty="0" smtClean="0"/>
              <a:t>Dit is zoals het nu in elk modern kantoorgebouw, bijvoorbeeld die op de High Tech Campus, gebeurt.</a:t>
            </a:r>
          </a:p>
          <a:p>
            <a:r>
              <a:rPr lang="nl-NL" dirty="0" smtClean="0"/>
              <a:t>Er is dus voor het aansturen van de lampen een apart netwerk aangelegd.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8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OpenAIS (1)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920430"/>
            <a:ext cx="9344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OpenAIS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http://www.openais.eu/</a:t>
            </a:r>
            <a:endParaRPr lang="en-US" dirty="0" smtClean="0"/>
          </a:p>
          <a:p>
            <a:r>
              <a:rPr lang="nl-NL" dirty="0" smtClean="0"/>
              <a:t>Europees project</a:t>
            </a:r>
          </a:p>
          <a:p>
            <a:r>
              <a:rPr lang="nl-NL" dirty="0"/>
              <a:t>S</a:t>
            </a:r>
            <a:r>
              <a:rPr lang="nl-NL" dirty="0" smtClean="0"/>
              <a:t>tandaard architectuur voor verlichting</a:t>
            </a:r>
          </a:p>
          <a:p>
            <a:r>
              <a:rPr lang="nl-NL" dirty="0" smtClean="0"/>
              <a:t>Geen apart netwerk meer; alles aan het internet </a:t>
            </a:r>
          </a:p>
          <a:p>
            <a:r>
              <a:rPr lang="nl-NL" dirty="0" smtClean="0"/>
              <a:t>Wel met IPv6 (want de IPv4 adressen zijn op...)</a:t>
            </a:r>
          </a:p>
          <a:p>
            <a:pPr marL="0" indent="0">
              <a:buNone/>
            </a:pPr>
            <a:endParaRPr lang="nl-NL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84" y="4935474"/>
            <a:ext cx="10692511" cy="10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2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ARM mbed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Standaard software voor alle Internet of Things apparaten</a:t>
            </a:r>
          </a:p>
          <a:p>
            <a:r>
              <a:rPr lang="nl-NL" dirty="0" smtClean="0"/>
              <a:t>Zoals ARM het zegt: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Op dit moment is het nog beta software</a:t>
            </a:r>
            <a:br>
              <a:rPr lang="nl-NL" dirty="0" smtClean="0"/>
            </a:br>
            <a:r>
              <a:rPr lang="nl-NL" dirty="0" smtClean="0"/>
              <a:t>En dat is het ook echt:</a:t>
            </a:r>
          </a:p>
          <a:p>
            <a:pPr lvl="1"/>
            <a:r>
              <a:rPr lang="nl-NL" dirty="0" smtClean="0"/>
              <a:t>“Hello yotta” demo programma compileert niet....</a:t>
            </a:r>
          </a:p>
          <a:p>
            <a:pPr lvl="1"/>
            <a:r>
              <a:rPr lang="nl-NL" dirty="0" smtClean="0"/>
              <a:t>Maar heel veel andere dingen wel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875216"/>
            <a:ext cx="86582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7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ARM mbed onderdelen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</a:t>
            </a:r>
            <a:r>
              <a:rPr lang="nl-NL" dirty="0" smtClean="0"/>
              <a:t>bed OS</a:t>
            </a:r>
          </a:p>
          <a:p>
            <a:r>
              <a:rPr lang="nl-NL" dirty="0"/>
              <a:t>m</a:t>
            </a:r>
            <a:r>
              <a:rPr lang="nl-NL" dirty="0" smtClean="0"/>
              <a:t>bed Client</a:t>
            </a:r>
          </a:p>
          <a:p>
            <a:r>
              <a:rPr lang="nl-NL" dirty="0" smtClean="0"/>
              <a:t>Tools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en-US" dirty="0" smtClean="0">
                <a:hlinkClick r:id="rId2"/>
              </a:rPr>
              <a:t>https://www.mbed.com/en/sitemap/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8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mbed OS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“Klassieke” real-time kernel zoals bijvoorbeeld FreeRTOS</a:t>
            </a:r>
          </a:p>
          <a:p>
            <a:pPr lvl="1"/>
            <a:r>
              <a:rPr lang="nl-NL" dirty="0" smtClean="0"/>
              <a:t>Multi-threaded</a:t>
            </a:r>
          </a:p>
          <a:p>
            <a:pPr lvl="1"/>
            <a:r>
              <a:rPr lang="nl-NL" dirty="0" smtClean="0"/>
              <a:t>Semaphores etc voor synchronisatie</a:t>
            </a:r>
          </a:p>
          <a:p>
            <a:r>
              <a:rPr lang="nl-NL" dirty="0" smtClean="0"/>
              <a:t>Daarentegen is mbed OS:</a:t>
            </a:r>
          </a:p>
          <a:p>
            <a:pPr lvl="1"/>
            <a:r>
              <a:rPr lang="nl-NL" dirty="0" smtClean="0"/>
              <a:t>Single threaded</a:t>
            </a:r>
          </a:p>
          <a:p>
            <a:pPr lvl="1"/>
            <a:r>
              <a:rPr lang="nl-NL" dirty="0" smtClean="0"/>
              <a:t>Event driven</a:t>
            </a:r>
          </a:p>
          <a:p>
            <a:r>
              <a:rPr lang="nl-NL" dirty="0" smtClean="0"/>
              <a:t>Voordeel:</a:t>
            </a:r>
          </a:p>
          <a:p>
            <a:pPr lvl="1"/>
            <a:r>
              <a:rPr lang="nl-NL" dirty="0" smtClean="0"/>
              <a:t>Je kan er erg kleine systemen mee maken</a:t>
            </a:r>
          </a:p>
          <a:p>
            <a:pPr lvl="1"/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8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562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EMSE 20 oktober 2015  Verlichting, het Internet of Things en ARM mbed 3.0</vt:lpstr>
      <vt:lpstr>Inhoudsopgave</vt:lpstr>
      <vt:lpstr>Internet of Things</vt:lpstr>
      <vt:lpstr>Verlichting -- KNX en DALI</vt:lpstr>
      <vt:lpstr>OpenAIS (1)</vt:lpstr>
      <vt:lpstr>OpenAIS (2)</vt:lpstr>
      <vt:lpstr>ARM mbed</vt:lpstr>
      <vt:lpstr>ARM mbed onderdelen</vt:lpstr>
      <vt:lpstr>mbed OS (1)</vt:lpstr>
      <vt:lpstr>mbed OS (2)</vt:lpstr>
      <vt:lpstr>mbed Client</vt:lpstr>
      <vt:lpstr>Tools</vt:lpstr>
      <vt:lpstr>Freescale FRDM-K64F bord (1)</vt:lpstr>
      <vt:lpstr>Freescale FRDM-K64F bord (2)</vt:lpstr>
      <vt:lpstr>Freescale FRDM-K64F bord (3)</vt:lpstr>
      <vt:lpstr>Demo</vt:lpstr>
      <vt:lpstr>Demo -- Windows commandline</vt:lpstr>
      <vt:lpstr>Demo -- Eclipse</vt:lpstr>
      <vt:lpstr>Achtergrondinformatie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EMSE 20 oktober 2015  Internet of Things, verlichting en ARM mbed 3.0</dc:title>
  <dc:creator>Klaas de Waal</dc:creator>
  <cp:lastModifiedBy>Klaas de Waal</cp:lastModifiedBy>
  <cp:revision>18</cp:revision>
  <dcterms:created xsi:type="dcterms:W3CDTF">2015-10-19T09:35:22Z</dcterms:created>
  <dcterms:modified xsi:type="dcterms:W3CDTF">2015-10-20T07:31:24Z</dcterms:modified>
</cp:coreProperties>
</file>